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69" r:id="rId4"/>
    <p:sldId id="266" r:id="rId5"/>
    <p:sldId id="267" r:id="rId6"/>
    <p:sldId id="268" r:id="rId7"/>
    <p:sldId id="270" r:id="rId8"/>
    <p:sldId id="271" r:id="rId9"/>
    <p:sldId id="284" r:id="rId10"/>
    <p:sldId id="275" r:id="rId11"/>
    <p:sldId id="279" r:id="rId12"/>
    <p:sldId id="278" r:id="rId13"/>
    <p:sldId id="280" r:id="rId14"/>
    <p:sldId id="276" r:id="rId15"/>
    <p:sldId id="283" r:id="rId16"/>
    <p:sldId id="281" r:id="rId17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 Haworth" initials="MH" lastIdx="1" clrIdx="0">
    <p:extLst>
      <p:ext uri="{19B8F6BF-5375-455C-9EA6-DF929625EA0E}">
        <p15:presenceInfo xmlns:p15="http://schemas.microsoft.com/office/powerpoint/2012/main" userId="S::mhaworth@stoughtontrailers.com::3eab6c29-50a3-4ab3-bbf9-e4161e84150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0" autoAdjust="0"/>
    <p:restoredTop sz="94660"/>
  </p:normalViewPr>
  <p:slideViewPr>
    <p:cSldViewPr snapToGrid="0">
      <p:cViewPr>
        <p:scale>
          <a:sx n="70" d="100"/>
          <a:sy n="70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F07B4-9AA0-43FD-A429-C50A6B85D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24A14A-2FC1-4478-B866-EBB7D4D0CC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B43B70-0808-49C0-ADF3-0EED9ACB5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F8F76-7764-4AA3-9C58-B988CFBF46EB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590CEA-016A-4B83-AD36-2540C8EDA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589208-BA6C-4B57-AF94-58EFD67AD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DD06D-03AC-478A-BB79-F3E9BE78D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002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9C9E8-FBFD-404A-9723-4CCB3971C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EC3551-EE00-4C5C-8609-FB1E35CA23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5434B-A82B-4C49-830A-A31825052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F8F76-7764-4AA3-9C58-B988CFBF46EB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FCF4E-EED2-4318-82BA-E2BB33EBE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B88A22-6729-4708-B24D-4F881604D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DD06D-03AC-478A-BB79-F3E9BE78D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525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EFBB43-3F67-4BCE-A6B3-22505D3609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408111-83E5-454D-B3B5-4F8801BD73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839A46-EC7B-4D08-8089-E6272B628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F8F76-7764-4AA3-9C58-B988CFBF46EB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9E32A3-4632-4863-9EFA-35697E1D1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E1306F-A795-4A1E-BB66-49F0C5235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DD06D-03AC-478A-BB79-F3E9BE78D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408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A58CC-7946-408E-9359-E49358ED6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D5EE9-771F-48BF-A0AC-42FB8E90E4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D8A7D4-D5CF-4144-8A6B-291422872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F8F76-7764-4AA3-9C58-B988CFBF46EB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605919-24C4-4611-8B19-1B172A06C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96721F-6F46-4A8C-BAF1-CDF84C040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DD06D-03AC-478A-BB79-F3E9BE78D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507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BAA29-C598-4733-8CAB-32F1DD0EA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6CBAC3-C381-45CF-B59F-D938CC5985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1A2E2B-66A8-4F8C-B497-C10189A30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F8F76-7764-4AA3-9C58-B988CFBF46EB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71EF47-DE50-49C0-B6F8-F4C6B1A10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24325-63CD-40C0-AFC4-C26E9BEF5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DD06D-03AC-478A-BB79-F3E9BE78D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307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F4F14-FE0A-4D7C-8D73-FD6D3C091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43EA2-414C-4525-8459-4D63D1BC0E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63AB2-53CF-4D9A-926F-98CCD15552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E95B88-E387-45C3-BDD4-2DAB2CF5C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F8F76-7764-4AA3-9C58-B988CFBF46EB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1461F3-3172-4FB0-A701-5BA9A07C8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F0BC6F-8DA2-4B24-9EE1-722B7D378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DD06D-03AC-478A-BB79-F3E9BE78D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208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5FBE2-0F75-4886-8DF4-C2B874D1A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514359-F6F1-4A76-8BBF-2F02452982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86A64D-F6AE-40E3-8304-C5B6DAEF9A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477753-CD3D-41EE-8FDD-5CE2F96041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44BA88-0DA1-4ED4-93F7-4C23CFD7AC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C01DBD-1FA3-4D7C-89D0-B25BA1BA3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F8F76-7764-4AA3-9C58-B988CFBF46EB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67753A-35CA-47E4-B803-7C6B9D56C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50D4BB-17A7-4672-87D1-8A6F56EAE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DD06D-03AC-478A-BB79-F3E9BE78D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17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C370A-DA9E-410F-B63E-DEF048FF3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E70E7D-2674-465C-BEB1-56D7D27FB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F8F76-7764-4AA3-9C58-B988CFBF46EB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F35B71-184B-4243-9BB4-96F2B8A2F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C9292D-F0B7-4854-849B-CE6E29BE3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DD06D-03AC-478A-BB79-F3E9BE78D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802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858952-CB07-4499-A493-4E4E5E1C7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F8F76-7764-4AA3-9C58-B988CFBF46EB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C6987F-F01D-4A03-B63B-2E8C68256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9AAAE8-E167-4165-B8C8-9A00944B3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DD06D-03AC-478A-BB79-F3E9BE78D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887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3249A-A51D-4F62-AD4F-E0A79550E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D5924-12CA-424E-9961-BB972B870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E3B63A-C97D-44C9-B9A6-0053205906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3B0920-6EC1-4193-8114-B828CA2E1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F8F76-7764-4AA3-9C58-B988CFBF46EB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A4610B-4D9F-45B0-8AB6-9DF34C079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28A037-4B38-46ED-9AF0-33E350545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DD06D-03AC-478A-BB79-F3E9BE78D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083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C7322-BA9F-4D76-AF2A-929DD3DA0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F0C265-667F-41CD-A591-3FC8824674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7C3225-C7BC-4960-B595-B0184D8A69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69DD86-2FCB-43A1-87DC-A46D1AAC2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F8F76-7764-4AA3-9C58-B988CFBF46EB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E66DEC-DE00-4D77-A0F1-C5FD38D45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5F8493-4045-4C70-9946-4061C7892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DD06D-03AC-478A-BB79-F3E9BE78D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260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0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AE829B-353E-406C-84D1-93C7F59E9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BDEB42-8A43-4FFB-9C53-2E7132A6CB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E4015-9AF1-4DCB-A749-97311839C7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F8F76-7764-4AA3-9C58-B988CFBF46EB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F3EA80-2DDA-4569-9554-3D703A3568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79BE51-1CAF-4B3E-A7E4-92E694DD6B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DD06D-03AC-478A-BB79-F3E9BE78D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80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B4A2A-7850-4D85-8727-DF91C417FD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8301"/>
            <a:ext cx="9846365" cy="2387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Stoughton Parts Sales</a:t>
            </a:r>
            <a:br>
              <a:rPr lang="en-US" b="1" dirty="0"/>
            </a:br>
            <a:r>
              <a:rPr lang="en-US" b="1" dirty="0"/>
              <a:t>2019 Customer Appreciation Event 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63E825-D1BC-4A8B-A8DE-CAC0CD39AD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7432" y="4390031"/>
            <a:ext cx="9144000" cy="1026233"/>
          </a:xfrm>
        </p:spPr>
        <p:txBody>
          <a:bodyPr>
            <a:normAutofit fontScale="85000" lnSpcReduction="20000"/>
          </a:bodyPr>
          <a:lstStyle/>
          <a:p>
            <a:r>
              <a:rPr lang="en-US" sz="4400" b="1" dirty="0"/>
              <a:t>Steve Kollins - Territory Sales</a:t>
            </a:r>
          </a:p>
          <a:p>
            <a:r>
              <a:rPr lang="en-US" sz="4400" b="1" dirty="0"/>
              <a:t>Randy Lowry - OEM Sales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1900"/>
            <a:ext cx="2192374" cy="546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865" y="2002431"/>
            <a:ext cx="5040267" cy="12600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5056" y="2957136"/>
            <a:ext cx="6211952" cy="13789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C4B3E6-4BD9-48F0-9A9A-DD4DF0CB97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284" y="1853081"/>
            <a:ext cx="3052811" cy="122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877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12425-235F-4337-B259-5DE6E6519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b="1" dirty="0"/>
              <a:t>Trailer Suspensions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40784"/>
            <a:ext cx="2194750" cy="5486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510" y="1534594"/>
            <a:ext cx="5523455" cy="26519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70837" y="4659686"/>
            <a:ext cx="40782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– CBX Air Ride Slider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8500" y="5368981"/>
            <a:ext cx="1255885" cy="11461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9840" y="1509335"/>
            <a:ext cx="5529551" cy="288975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511428" y="4659686"/>
            <a:ext cx="14463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ULX40</a:t>
            </a:r>
          </a:p>
        </p:txBody>
      </p:sp>
    </p:spTree>
    <p:extLst>
      <p:ext uri="{BB962C8B-B14F-4D97-AF65-F5344CB8AC3E}">
        <p14:creationId xmlns:p14="http://schemas.microsoft.com/office/powerpoint/2010/main" val="554869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12425-235F-4337-B259-5DE6E6519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b="1" dirty="0"/>
              <a:t>Landing Gear – Atlas Enhancements 2019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40784"/>
            <a:ext cx="2194750" cy="5486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010" y="1219940"/>
            <a:ext cx="3831480" cy="47360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0141" y="1480312"/>
            <a:ext cx="5083915" cy="431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623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12425-235F-4337-B259-5DE6E6519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b="1" dirty="0"/>
              <a:t>NEW SC5 Wheel Ends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40784"/>
            <a:ext cx="2194750" cy="5486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11097"/>
            <a:ext cx="5799031" cy="505607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96000" y="1895872"/>
            <a:ext cx="6096000" cy="341632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/>
            <a:r>
              <a:rPr lang="en-US" sz="3600" b="1" dirty="0"/>
              <a:t>SAF SC5 Dressed Drum Brake Wheel End Package for CBX and ULX Series</a:t>
            </a:r>
          </a:p>
          <a:p>
            <a:pPr algn="ctr"/>
            <a:r>
              <a:rPr lang="en-US" sz="3600" b="1" dirty="0"/>
              <a:t>Trailer Suspension and Axle Systems with 5 Year Parts and Labor Warranty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1522" y="325245"/>
            <a:ext cx="6100478" cy="68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349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12425-235F-4337-B259-5DE6E6519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b="1" dirty="0"/>
              <a:t>Air Disc Brakes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40784"/>
            <a:ext cx="2194750" cy="5486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2423" y="0"/>
            <a:ext cx="4707132" cy="626260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6704" y="663414"/>
            <a:ext cx="4615296" cy="6126058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0775652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12425-235F-4337-B259-5DE6E6519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b="1" dirty="0"/>
              <a:t>Tire Pilot Plus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40784"/>
            <a:ext cx="2194750" cy="5486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040796"/>
            <a:ext cx="3756454" cy="509851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8314678" y="1348800"/>
            <a:ext cx="3756456" cy="48320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Tire Pilot Plus</a:t>
            </a:r>
          </a:p>
          <a:p>
            <a:pPr algn="ctr"/>
            <a:r>
              <a:rPr lang="en-US" sz="2800" b="1" dirty="0"/>
              <a:t>not only controls pressure through inflation, </a:t>
            </a:r>
          </a:p>
          <a:p>
            <a:pPr algn="ctr"/>
            <a:r>
              <a:rPr lang="en-US" sz="2800" b="1" dirty="0"/>
              <a:t>but also maintains equal pressure across all wheels</a:t>
            </a:r>
          </a:p>
          <a:p>
            <a:pPr algn="ctr"/>
            <a:r>
              <a:rPr lang="en-US" sz="2800" b="1" dirty="0"/>
              <a:t>and features high pressure</a:t>
            </a:r>
          </a:p>
          <a:p>
            <a:pPr algn="ctr"/>
            <a:r>
              <a:rPr lang="en-US" sz="2800" b="1" dirty="0"/>
              <a:t>relief for overinflated tires.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6456" y="1037965"/>
            <a:ext cx="4595292" cy="5101345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301235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12425-235F-4337-B259-5DE6E6519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b="1" dirty="0"/>
              <a:t>Gold Line Parts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40784"/>
            <a:ext cx="2194750" cy="5486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07" y="957656"/>
            <a:ext cx="4277285" cy="49735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8350" y="2761095"/>
            <a:ext cx="3645934" cy="22548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8350" y="162213"/>
            <a:ext cx="3645934" cy="25013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26264" y="162213"/>
            <a:ext cx="2288582" cy="25013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26264" y="2761096"/>
            <a:ext cx="2288582" cy="22075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30850" y="5138181"/>
            <a:ext cx="5600700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6165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549EE0-F54C-4A17-B1E7-E85E0C941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375" y="1040533"/>
            <a:ext cx="9912178" cy="4415159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6000" b="1" dirty="0">
                <a:solidFill>
                  <a:schemeClr val="bg1"/>
                </a:solidFill>
              </a:rPr>
              <a:t>Thank you very much</a:t>
            </a:r>
          </a:p>
          <a:p>
            <a:pPr marL="0" indent="0" algn="ctr">
              <a:buNone/>
            </a:pPr>
            <a:r>
              <a:rPr lang="en-GB" sz="6000" b="1" dirty="0">
                <a:solidFill>
                  <a:schemeClr val="bg1"/>
                </a:solidFill>
              </a:rPr>
              <a:t> for your business.</a:t>
            </a:r>
          </a:p>
          <a:p>
            <a:pPr algn="ctr"/>
            <a:endParaRPr lang="en-GB" sz="60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sz="6000" b="1" dirty="0">
                <a:solidFill>
                  <a:schemeClr val="bg1"/>
                </a:solidFill>
              </a:rPr>
              <a:t>We appreciate it!</a:t>
            </a:r>
            <a:endParaRPr lang="en-US" sz="60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40784"/>
            <a:ext cx="2194750" cy="54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190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40784"/>
            <a:ext cx="2194750" cy="54868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27801" y="1520539"/>
            <a:ext cx="11824053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b="1" dirty="0"/>
              <a:t>SAF-HOLLAND is one of the leading global manufacturers and suppliers of high-quality systems and components for commercial vehicles.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7801" y="2470941"/>
            <a:ext cx="11824053" cy="13849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b="1" dirty="0"/>
              <a:t>Over 100 years of experience - making improvements that are sensible and provide better solutions for our end users. </a:t>
            </a:r>
          </a:p>
          <a:p>
            <a:r>
              <a:rPr lang="en-US" sz="2800" b="1" dirty="0"/>
              <a:t>Partner with Stoughton Trailers – 1</a:t>
            </a:r>
            <a:r>
              <a:rPr lang="en-US" sz="2800" b="1" baseline="30000" dirty="0"/>
              <a:t>st</a:t>
            </a:r>
            <a:r>
              <a:rPr lang="en-US" sz="2800" b="1" dirty="0"/>
              <a:t> CB suspensions.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7801" y="3831513"/>
            <a:ext cx="11824053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Continuous improvement in plant practices, processes, efficiencies – to become better partners with all customers.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1583" y="139249"/>
            <a:ext cx="3765406" cy="9372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7801" y="4785620"/>
            <a:ext cx="11824053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THINK AHEAD </a:t>
            </a:r>
            <a:r>
              <a:rPr lang="en-US" sz="2800" b="1" dirty="0"/>
              <a:t>is not just a slogan for SAF-HOLLAND – it is a real passion. That is why we are leading the way on </a:t>
            </a:r>
            <a:r>
              <a:rPr lang="en-US" sz="2800" b="1" dirty="0">
                <a:solidFill>
                  <a:srgbClr val="00B050"/>
                </a:solidFill>
              </a:rPr>
              <a:t>ENERGY</a:t>
            </a:r>
            <a:r>
              <a:rPr lang="en-US" sz="2800" b="1" dirty="0"/>
              <a:t>, </a:t>
            </a:r>
            <a:r>
              <a:rPr lang="en-US" sz="2800" b="1" dirty="0">
                <a:solidFill>
                  <a:srgbClr val="00B050"/>
                </a:solidFill>
              </a:rPr>
              <a:t>PEOPLE</a:t>
            </a:r>
            <a:r>
              <a:rPr lang="en-US" sz="2800" b="1" dirty="0"/>
              <a:t> and the </a:t>
            </a:r>
            <a:r>
              <a:rPr lang="en-US" sz="2800" b="1" dirty="0">
                <a:solidFill>
                  <a:srgbClr val="00B050"/>
                </a:solidFill>
              </a:rPr>
              <a:t>ENVIRONMENT</a:t>
            </a:r>
            <a:r>
              <a:rPr lang="en-US" sz="28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3984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12425-235F-4337-B259-5DE6E6519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308" y="0"/>
            <a:ext cx="10515600" cy="1325563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b="1" dirty="0"/>
              <a:t>Partners in Progress</a:t>
            </a:r>
            <a:br>
              <a:rPr lang="en-US" dirty="0"/>
            </a:br>
            <a:r>
              <a:rPr lang="en-US" sz="2800" b="1" dirty="0"/>
              <a:t>What Stoughton Parts Dealers need to know 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549EE0-F54C-4A17-B1E7-E85E0C941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172" y="1256145"/>
            <a:ext cx="11113655" cy="4895707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b="1" dirty="0"/>
              <a:t>New Phoenix PDC: 45,000-square-foot facility, opening later in September, will provide capabilities to more efficiently supply replacement parts to distributors and dealers.</a:t>
            </a:r>
          </a:p>
          <a:p>
            <a:r>
              <a:rPr lang="en-US" b="1" dirty="0"/>
              <a:t>New products: Gold Line, Saturn LG, SC5 Wheel Ends, +++++++</a:t>
            </a:r>
          </a:p>
          <a:p>
            <a:r>
              <a:rPr lang="en-US" b="1" dirty="0"/>
              <a:t>New Aftermarket Programs</a:t>
            </a:r>
          </a:p>
          <a:p>
            <a:r>
              <a:rPr lang="en-US" b="1" dirty="0"/>
              <a:t>New POD  - Parts on Demand - On Line, Part Numbers + you need!</a:t>
            </a:r>
          </a:p>
          <a:p>
            <a:r>
              <a:rPr lang="en-US" b="1" dirty="0"/>
              <a:t>Air Disc Brakes for Trailers = Growing market! </a:t>
            </a:r>
          </a:p>
          <a:p>
            <a:pPr lvl="1"/>
            <a:r>
              <a:rPr lang="en-US" b="1" dirty="0"/>
              <a:t>SAF-Holland Gold Line = opportunity to grow </a:t>
            </a:r>
            <a:r>
              <a:rPr lang="en-US" b="1" u="sng" dirty="0"/>
              <a:t>your</a:t>
            </a:r>
            <a:r>
              <a:rPr lang="en-US" b="1" dirty="0"/>
              <a:t> market share	</a:t>
            </a:r>
          </a:p>
          <a:p>
            <a:r>
              <a:rPr lang="en-US" b="1" dirty="0"/>
              <a:t>Lead times getting better!</a:t>
            </a:r>
            <a:r>
              <a:rPr lang="en-US" dirty="0"/>
              <a:t>				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40784"/>
            <a:ext cx="2194750" cy="54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908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5346" y="0"/>
            <a:ext cx="9716653" cy="67148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40784"/>
            <a:ext cx="2194750" cy="54868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5007" y="-193964"/>
            <a:ext cx="4980708" cy="857365"/>
          </a:xfrm>
        </p:spPr>
        <p:txBody>
          <a:bodyPr/>
          <a:lstStyle/>
          <a:p>
            <a:r>
              <a:rPr lang="en-US" b="1" dirty="0"/>
              <a:t>How we go to market</a:t>
            </a:r>
          </a:p>
        </p:txBody>
      </p:sp>
    </p:spTree>
    <p:extLst>
      <p:ext uri="{BB962C8B-B14F-4D97-AF65-F5344CB8AC3E}">
        <p14:creationId xmlns:p14="http://schemas.microsoft.com/office/powerpoint/2010/main" val="3663410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40784"/>
            <a:ext cx="2194750" cy="548688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-30609"/>
            <a:ext cx="10515600" cy="872996"/>
          </a:xfrm>
        </p:spPr>
        <p:txBody>
          <a:bodyPr/>
          <a:lstStyle/>
          <a:p>
            <a:r>
              <a:rPr lang="en-US" b="1" dirty="0"/>
              <a:t>SAF-Holland – 8 Brands under one roof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0017" y="722313"/>
            <a:ext cx="9480977" cy="544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239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12425-235F-4337-B259-5DE6E6519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452758" cy="973777"/>
          </a:xfrm>
        </p:spPr>
        <p:txBody>
          <a:bodyPr/>
          <a:lstStyle/>
          <a:p>
            <a:r>
              <a:rPr lang="en-US" b="1" dirty="0"/>
              <a:t>SAF-Holland = Global Company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40784"/>
            <a:ext cx="2194750" cy="54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636" y="802313"/>
            <a:ext cx="11388436" cy="532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6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12425-235F-4337-B259-5DE6E6519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b="1" dirty="0"/>
              <a:t>SAF-Holland North American Facilities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40784"/>
            <a:ext cx="2194750" cy="5486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707" y="988108"/>
            <a:ext cx="11365057" cy="510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152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12425-235F-4337-B259-5DE6E6519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2130"/>
            <a:ext cx="10515600" cy="1325563"/>
          </a:xfrm>
        </p:spPr>
        <p:txBody>
          <a:bodyPr/>
          <a:lstStyle/>
          <a:p>
            <a:r>
              <a:rPr lang="en-US" b="1" dirty="0"/>
              <a:t>SALES AND SERVICE SUPPORT TEAM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40784"/>
            <a:ext cx="2194750" cy="5486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4911"/>
            <a:ext cx="6164452" cy="4755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5271" y="854911"/>
            <a:ext cx="6066730" cy="475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630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188200" cy="896361"/>
          </a:xfrm>
        </p:spPr>
        <p:txBody>
          <a:bodyPr/>
          <a:lstStyle/>
          <a:p>
            <a:r>
              <a:rPr lang="en-US" b="1" dirty="0"/>
              <a:t>SAF-Holland Family Of Products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1585" y="720002"/>
            <a:ext cx="9274124" cy="21147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34738"/>
            <a:ext cx="5957455" cy="23636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9164" y="2834739"/>
            <a:ext cx="6272836" cy="23636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78727" y="6049818"/>
            <a:ext cx="645621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/>
              <a:t>You have access to ALL products!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0719" y="5128466"/>
            <a:ext cx="8815580" cy="62184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8346020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320</Words>
  <Application>Microsoft Office PowerPoint</Application>
  <PresentationFormat>Widescreen</PresentationFormat>
  <Paragraphs>42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Stoughton Parts Sales 2019 Customer Appreciation Event  </vt:lpstr>
      <vt:lpstr>PowerPoint Presentation</vt:lpstr>
      <vt:lpstr>Partners in Progress What Stoughton Parts Dealers need to know </vt:lpstr>
      <vt:lpstr>How we go to market</vt:lpstr>
      <vt:lpstr>SAF-Holland – 8 Brands under one roof</vt:lpstr>
      <vt:lpstr>SAF-Holland = Global Company</vt:lpstr>
      <vt:lpstr>SAF-Holland North American Facilities</vt:lpstr>
      <vt:lpstr>SALES AND SERVICE SUPPORT TEAM </vt:lpstr>
      <vt:lpstr>SAF-Holland Family Of Products</vt:lpstr>
      <vt:lpstr>Trailer Suspensions</vt:lpstr>
      <vt:lpstr>Landing Gear – Atlas Enhancements 2019</vt:lpstr>
      <vt:lpstr>NEW SC5 Wheel Ends</vt:lpstr>
      <vt:lpstr>Air Disc Brakes</vt:lpstr>
      <vt:lpstr>Tire Pilot Plus</vt:lpstr>
      <vt:lpstr>Gold Line Parts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Stoughton Parts Sales 2017 Customer Appreciation Event</dc:title>
  <dc:creator>Michelle Haworth</dc:creator>
  <cp:lastModifiedBy>Michelle Haworth</cp:lastModifiedBy>
  <cp:revision>43</cp:revision>
  <cp:lastPrinted>2019-08-23T22:09:27Z</cp:lastPrinted>
  <dcterms:created xsi:type="dcterms:W3CDTF">2017-06-13T15:39:35Z</dcterms:created>
  <dcterms:modified xsi:type="dcterms:W3CDTF">2019-08-27T02:01:58Z</dcterms:modified>
</cp:coreProperties>
</file>